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598100" y="1003128"/>
            <a:ext cx="8222100" cy="16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ĐIỀU KHIỂN ROBOT NAO </a:t>
            </a:r>
            <a:endParaRPr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THÔNG QUA CỬ CHỈ TAY</a:t>
            </a:r>
            <a:endParaRPr/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6036648" y="3099475"/>
            <a:ext cx="3237300" cy="13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Thành viên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Nguyễn Trung Nghĩa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Nguyễn Minh Châu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Nhận diện - Dataset</a:t>
            </a:r>
            <a:endParaRPr/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98145"/>
            <a:ext cx="4422824" cy="104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4538" y="1229875"/>
            <a:ext cx="4067175" cy="292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425150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90300" y="242515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Điều khiển</a:t>
            </a:r>
            <a:endParaRPr/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403" y="1355703"/>
            <a:ext cx="5757026" cy="253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Điều khiển</a:t>
            </a:r>
            <a:endParaRPr/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NAOqi</a:t>
            </a: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0888" y="1017800"/>
            <a:ext cx="4734825" cy="323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Điều khiển</a:t>
            </a:r>
            <a:endParaRPr/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3 modules</a:t>
            </a:r>
            <a:endParaRPr b="1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ALTextToSpeech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ALMotion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ALRobotPosture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Điều khiển</a:t>
            </a:r>
            <a:endParaRPr/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ALTextToSpeech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913" y="1700200"/>
            <a:ext cx="625792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913" y="3579388"/>
            <a:ext cx="5000625" cy="88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Điều khiển</a:t>
            </a:r>
            <a:endParaRPr/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ALMotion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350" y="1719088"/>
            <a:ext cx="5810250" cy="290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Điều khiển</a:t>
            </a:r>
            <a:endParaRPr/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ALRobotPosture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025" y="718550"/>
            <a:ext cx="6698951" cy="416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Videos</a:t>
            </a:r>
            <a:endParaRPr/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311700" y="12200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Xem videos về kết quả.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Một số khó khăn</a:t>
            </a:r>
            <a:endParaRPr/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311700" y="12200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Robot NAO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Thiết bị (dây mạng)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Không gian làm việc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Người hướng dẫn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311700" y="12200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8580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Nội dung trình bày</a:t>
            </a:r>
            <a:endParaRPr/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Được chia làm 3 phần lớn:</a:t>
            </a:r>
            <a:endParaRPr/>
          </a:p>
          <a:p>
            <a:pPr indent="-342900" lvl="0" marL="45720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Giới thiệu về robot NAO.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Nhận diện: Nhận diện cử chỉ tay thông qua các hình ảnh thời gian thực.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Điều khiển: Làm robot NAO phản ứng lại bằng hành động hoặc lời nói đối với những chuỗi cử chỉ được quy ước từ trước.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Giới thiệu về robot NAO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600" y="1135750"/>
            <a:ext cx="5008502" cy="333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Giới thiệu về robot NAO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Manufacturer: SoftBank Robotics (previously Aldebaran Robotics)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Country: France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Year of creation: 2008 (first public version)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Type: Humanoid robot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Purpose: Research, education and entertainment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Giới thiệu về robot NAO</a:t>
            </a:r>
            <a:endParaRPr/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800"/>
            <a:ext cx="5166675" cy="368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Giới thiệu về robot NAO</a:t>
            </a:r>
            <a:endParaRPr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Motherboard</a:t>
            </a:r>
            <a:endParaRPr b="1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ATOM Z530 1.6 GHz CPU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1 GB RAM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2 GB Flash memory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8 GB Micro SDHC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Giới thiệu về robot NAO</a:t>
            </a:r>
            <a:endParaRPr/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800"/>
            <a:ext cx="5166675" cy="368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Giới thiệu về robot NAO</a:t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Motors</a:t>
            </a:r>
            <a:endParaRPr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0625" y="1017800"/>
            <a:ext cx="2878400" cy="382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Nhận diện - Model</a:t>
            </a:r>
            <a:endParaRPr/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388" y="1075338"/>
            <a:ext cx="5572125" cy="364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